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0" autoAdjust="0"/>
    <p:restoredTop sz="94660"/>
  </p:normalViewPr>
  <p:slideViewPr>
    <p:cSldViewPr snapToGrid="0">
      <p:cViewPr varScale="1">
        <p:scale>
          <a:sx n="98" d="100"/>
          <a:sy n="98" d="100"/>
        </p:scale>
        <p:origin x="6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B9193-8C8D-45AD-8571-C16A46B0E5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5D25E8-DCED-4C90-8F1A-B44C91D28C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A290F4-937D-43F8-9A75-6885E37D0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3017-7145-433C-B612-E486452661CE}" type="datetimeFigureOut">
              <a:rPr lang="en-US" smtClean="0"/>
              <a:t>9/2/21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EB8526-CD9F-4BC7-9F40-188B16998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D43A7-F151-4AE5-AA33-502307E9D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376D-6C5A-4BA8-9AB6-5567F4079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434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06787-417A-4BFE-8270-FF4CF3FA4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781892-9902-4C41-9CDC-9D17616370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39BDB4-9216-4BDA-B9AC-E0C7F6285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3017-7145-433C-B612-E486452661CE}" type="datetimeFigureOut">
              <a:rPr lang="en-US" smtClean="0"/>
              <a:t>9/2/21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827F31-60BF-4FB0-B86B-A6EF3133A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A740DC-3CF4-426C-BB1B-417D44D3A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376D-6C5A-4BA8-9AB6-5567F4079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30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63BD7D-C75D-4DE4-B418-5058F78B8F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CA3E4C-5B6B-4FCB-9117-09A2465A96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89C3C8-2A5D-4384-962C-1ACCB0A1E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3017-7145-433C-B612-E486452661CE}" type="datetimeFigureOut">
              <a:rPr lang="en-US" smtClean="0"/>
              <a:t>9/2/21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B672D6-C906-4668-BCEB-1EE485C66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9AD3A2-483E-4433-8239-0071C546E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376D-6C5A-4BA8-9AB6-5567F4079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521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22DD-20D6-4DBE-A80F-F3706DD59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F2976D-E61E-44C6-9201-118017FCD2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3FF8EB-D357-4DBE-9092-D369E27F3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3017-7145-433C-B612-E486452661CE}" type="datetimeFigureOut">
              <a:rPr lang="en-US" smtClean="0"/>
              <a:t>9/2/21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15DF81-C33C-40B6-B81F-4FDD00F11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1D5082-B5CE-4598-B95A-1E8F643EC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376D-6C5A-4BA8-9AB6-5567F4079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361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31C01-BB98-416A-A077-F07B66625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9E8B66-EBA9-435C-B388-B6DDCD308F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8981B3-8372-4349-9EEE-3FA389687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3017-7145-433C-B612-E486452661CE}" type="datetimeFigureOut">
              <a:rPr lang="en-US" smtClean="0"/>
              <a:t>9/2/21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E700EC-43F8-49E4-8BA1-BD0598425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FD38B0-EF26-42C3-BD2D-2E3F86DE7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376D-6C5A-4BA8-9AB6-5567F4079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839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CED26-492B-4175-880D-1E09EAAC2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97DC83-D8E1-4723-8549-B32A2FCAAD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A46559-9C9C-4F97-9458-433067AA85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6AA0ED-FE0D-4A5C-884B-007ED0E3F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3017-7145-433C-B612-E486452661CE}" type="datetimeFigureOut">
              <a:rPr lang="en-US" smtClean="0"/>
              <a:t>9/2/21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2E0CA3-2535-4FBD-B4EC-481579718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5A54CE-3ED1-4536-9B4F-EBE0F578A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376D-6C5A-4BA8-9AB6-5567F4079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584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7ECC0-C99B-411C-BEE5-E49E24A76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26E02B-561F-4B8B-9CD2-9D37DDE890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58B680-F57B-4721-8203-A9EEBEE549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CDAA07-D2A5-4DE3-8303-6A4506C7A3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F49BEC-2710-4BE8-A276-1C56963910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783C28-3CC4-4933-8228-CF5704B26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3017-7145-433C-B612-E486452661CE}" type="datetimeFigureOut">
              <a:rPr lang="en-US" smtClean="0"/>
              <a:t>9/2/21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836274-4E96-4AAC-9536-232786516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971B84-303B-493C-A6B7-9BA7D1446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376D-6C5A-4BA8-9AB6-5567F4079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460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72A88-40B2-4A65-8A73-C8FF92BE8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9FCA6B-1D71-4B3E-9831-4A1A4E366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3017-7145-433C-B612-E486452661CE}" type="datetimeFigureOut">
              <a:rPr lang="en-US" smtClean="0"/>
              <a:t>9/2/21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5236C2-9A6B-4464-ACA0-6A502A15A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660ED8-A744-4BD1-9921-9E4247C8F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376D-6C5A-4BA8-9AB6-5567F4079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307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A07839-E180-46CE-B5C0-11197E80C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3017-7145-433C-B612-E486452661CE}" type="datetimeFigureOut">
              <a:rPr lang="en-US" smtClean="0"/>
              <a:t>9/2/21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9DEEC4-0146-45C9-963A-D2544BA3C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25A994-7F25-4E3C-886A-53C32FA32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376D-6C5A-4BA8-9AB6-5567F4079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350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0A8BB-DB42-45D9-AED5-CAF62D4E9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847BF7-0E4A-407F-80E1-3F78BAD88C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0AE7FE-E04E-4739-8E79-1A66A2DF8C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F957C6-0A98-4113-ACCF-6FA361D68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3017-7145-433C-B612-E486452661CE}" type="datetimeFigureOut">
              <a:rPr lang="en-US" smtClean="0"/>
              <a:t>9/2/21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A4FDFA-24A9-4350-BA0A-39DFEA8E4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A39943-878F-4EA5-8AA4-DDA83574E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376D-6C5A-4BA8-9AB6-5567F4079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618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D6F43-EC36-47CA-983D-7C87FFBD0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BCE105-FACD-4456-8B92-C7217345E7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57E7BA-DC58-41EE-B084-3BF9683B97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E0B06B-E4A8-4F0C-9DF5-32AF6FF2F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C3017-7145-433C-B612-E486452661CE}" type="datetimeFigureOut">
              <a:rPr lang="en-US" smtClean="0"/>
              <a:t>9/2/21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7CCEB6-3789-48D5-A76F-2931312B0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506452-48A4-43E2-8361-6B2538005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376D-6C5A-4BA8-9AB6-5567F4079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860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9E5208-AE35-430A-AD7E-9F4EC9375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0F8717-AA46-447D-9CF9-B02307D8C4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BD3DCE-CFD8-4515-B9BA-FB1C4CC525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C3017-7145-433C-B612-E486452661CE}" type="datetimeFigureOut">
              <a:rPr lang="en-US" smtClean="0"/>
              <a:t>9/2/21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95C4D7-DFA8-45CA-8F9A-45561A8AAB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1385D4-FB38-489E-B6FB-4B46E7E201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A376D-6C5A-4BA8-9AB6-5567F4079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47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2FB3345-DB54-4140-B257-FCD88D606A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5060" r="96" b="44734"/>
          <a:stretch/>
        </p:blipFill>
        <p:spPr>
          <a:xfrm>
            <a:off x="3604591" y="965246"/>
            <a:ext cx="4982817" cy="207151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95C634E8-E4EA-4916-898D-48AA3CAB34F1}"/>
              </a:ext>
            </a:extLst>
          </p:cNvPr>
          <p:cNvGrpSpPr/>
          <p:nvPr/>
        </p:nvGrpSpPr>
        <p:grpSpPr>
          <a:xfrm>
            <a:off x="4373217" y="545356"/>
            <a:ext cx="3988904" cy="646331"/>
            <a:chOff x="768626" y="1404731"/>
            <a:chExt cx="3988904" cy="646331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D786E7A-6087-4361-867F-DD5F04074A7E}"/>
                </a:ext>
              </a:extLst>
            </p:cNvPr>
            <p:cNvSpPr txBox="1"/>
            <p:nvPr/>
          </p:nvSpPr>
          <p:spPr>
            <a:xfrm>
              <a:off x="768626" y="1404731"/>
              <a:ext cx="39889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MCF7    H460      H4         PC3      T24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74C2640-FDAE-421D-9CA5-4A0F75D67448}"/>
                </a:ext>
              </a:extLst>
            </p:cNvPr>
            <p:cNvSpPr txBox="1"/>
            <p:nvPr/>
          </p:nvSpPr>
          <p:spPr>
            <a:xfrm>
              <a:off x="768626" y="1774063"/>
              <a:ext cx="39889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0Gy-6Gy     </a:t>
              </a:r>
              <a:r>
                <a:rPr lang="en-US" sz="1200" dirty="0" err="1"/>
                <a:t>0Gy-6Gy</a:t>
              </a:r>
              <a:r>
                <a:rPr lang="en-US" sz="1200" dirty="0"/>
                <a:t>     </a:t>
              </a:r>
              <a:r>
                <a:rPr lang="en-US" sz="1200" dirty="0" err="1"/>
                <a:t>0Gy-6Gy</a:t>
              </a:r>
              <a:r>
                <a:rPr lang="en-US" sz="1200" dirty="0"/>
                <a:t>      </a:t>
              </a:r>
              <a:r>
                <a:rPr lang="en-US" sz="1200" dirty="0" err="1"/>
                <a:t>0Gy-6Gy</a:t>
              </a:r>
              <a:r>
                <a:rPr lang="en-US" sz="1200" dirty="0"/>
                <a:t>      </a:t>
              </a:r>
              <a:r>
                <a:rPr lang="en-US" sz="1200" dirty="0" err="1"/>
                <a:t>0Gy-6Gy</a:t>
              </a:r>
              <a:endParaRPr lang="en-US" sz="1200" dirty="0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C5C7FB7-123D-4868-A7F9-68F4B8193E0C}"/>
                </a:ext>
              </a:extLst>
            </p:cNvPr>
            <p:cNvCxnSpPr>
              <a:cxnSpLocks/>
            </p:cNvCxnSpPr>
            <p:nvPr/>
          </p:nvCxnSpPr>
          <p:spPr>
            <a:xfrm>
              <a:off x="821634" y="1723504"/>
              <a:ext cx="6096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180AA49-5BFA-4840-9B85-03225C2308CF}"/>
                </a:ext>
              </a:extLst>
            </p:cNvPr>
            <p:cNvCxnSpPr>
              <a:cxnSpLocks/>
            </p:cNvCxnSpPr>
            <p:nvPr/>
          </p:nvCxnSpPr>
          <p:spPr>
            <a:xfrm>
              <a:off x="1543877" y="1723504"/>
              <a:ext cx="6096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CF0C707-EB97-404E-8A3E-BEDB19B65842}"/>
                </a:ext>
              </a:extLst>
            </p:cNvPr>
            <p:cNvCxnSpPr>
              <a:cxnSpLocks/>
            </p:cNvCxnSpPr>
            <p:nvPr/>
          </p:nvCxnSpPr>
          <p:spPr>
            <a:xfrm>
              <a:off x="2189018" y="1723504"/>
              <a:ext cx="6096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C0E7946-03C9-4A4C-9CD7-7ABFA94AA2BA}"/>
                </a:ext>
              </a:extLst>
            </p:cNvPr>
            <p:cNvCxnSpPr>
              <a:cxnSpLocks/>
            </p:cNvCxnSpPr>
            <p:nvPr/>
          </p:nvCxnSpPr>
          <p:spPr>
            <a:xfrm>
              <a:off x="2928729" y="1723504"/>
              <a:ext cx="6096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D68CB35-C3E4-46AB-98E5-F32269E461FC}"/>
                </a:ext>
              </a:extLst>
            </p:cNvPr>
            <p:cNvCxnSpPr>
              <a:cxnSpLocks/>
            </p:cNvCxnSpPr>
            <p:nvPr/>
          </p:nvCxnSpPr>
          <p:spPr>
            <a:xfrm>
              <a:off x="3644347" y="1723504"/>
              <a:ext cx="6096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03B43482-8122-4A1A-BECA-68BA46249DB9}"/>
              </a:ext>
            </a:extLst>
          </p:cNvPr>
          <p:cNvSpPr txBox="1"/>
          <p:nvPr/>
        </p:nvSpPr>
        <p:spPr>
          <a:xfrm>
            <a:off x="0" y="0"/>
            <a:ext cx="2531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Figure 3-source data 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8347A86-B7C3-44C4-AB04-6FE1BA4E7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0216" y="3832845"/>
            <a:ext cx="5151566" cy="2219136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B4BCB9C0-7940-4CC8-870D-B07FF8F09B1D}"/>
              </a:ext>
            </a:extLst>
          </p:cNvPr>
          <p:cNvSpPr txBox="1"/>
          <p:nvPr/>
        </p:nvSpPr>
        <p:spPr>
          <a:xfrm rot="16200000">
            <a:off x="2089006" y="1486270"/>
            <a:ext cx="2276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/>
              <a:t>FTH1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B9A4FB4-938A-4164-9E51-C765F0050F2C}"/>
              </a:ext>
            </a:extLst>
          </p:cNvPr>
          <p:cNvSpPr txBox="1"/>
          <p:nvPr/>
        </p:nvSpPr>
        <p:spPr>
          <a:xfrm rot="16200000">
            <a:off x="2089005" y="4639587"/>
            <a:ext cx="2276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/>
              <a:t>HSC70</a:t>
            </a:r>
          </a:p>
        </p:txBody>
      </p:sp>
    </p:spTree>
    <p:extLst>
      <p:ext uri="{BB962C8B-B14F-4D97-AF65-F5344CB8AC3E}">
        <p14:creationId xmlns:p14="http://schemas.microsoft.com/office/powerpoint/2010/main" val="3472407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</TotalTime>
  <Words>16</Words>
  <Application>Microsoft Macintosh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Grazia</dc:creator>
  <cp:lastModifiedBy>.. tirinato</cp:lastModifiedBy>
  <cp:revision>10</cp:revision>
  <dcterms:created xsi:type="dcterms:W3CDTF">2021-08-30T14:32:10Z</dcterms:created>
  <dcterms:modified xsi:type="dcterms:W3CDTF">2021-09-02T11:58:37Z</dcterms:modified>
</cp:coreProperties>
</file>